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aaa7919fb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aaa7919fb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daaa7919f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daaa7919f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daaa7919fb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daaa7919fb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daaa7919fb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daaa7919fb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aaa7919f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daaa7919fb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daaa7919fb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daaa7919fb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daaa7919fb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daaa7919fb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aaa7919fb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aaa7919fb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382494952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251636728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0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167194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230358604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338726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218967110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77113639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3439393150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536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140570469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143970008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339369280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59370987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384482551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203038614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122029194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307323182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348090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739476" y="3415284"/>
            <a:ext cx="6216024" cy="822237"/>
          </a:xfrm>
          <a:prstGeom prst="rect">
            <a:avLst/>
          </a:prstGeom>
        </p:spPr>
        <p:txBody>
          <a:bodyPr spcFirstLastPara="1" lIns="91425" tIns="91425" rIns="91425" bIns="91425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300"/>
              <a:t>Ägarändring online av katt som är stambokförd i SVERAK</a:t>
            </a:r>
          </a:p>
        </p:txBody>
      </p:sp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22FBEE0D-0F99-4442-BAA0-D603369F58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476" y="828704"/>
            <a:ext cx="6216024" cy="23465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2350">
                <a:solidFill>
                  <a:srgbClr val="333333"/>
                </a:solidFill>
                <a:highlight>
                  <a:srgbClr val="FFFFFF"/>
                </a:highlight>
              </a:rPr>
              <a:t>För att kunna göra ägarbyte online behöver den nya ägaren ha svenskt personnummer och BankID.</a:t>
            </a:r>
            <a:endParaRPr sz="6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166419"/>
            <a:ext cx="8520600" cy="8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dirty="0">
                <a:solidFill>
                  <a:schemeClr val="tx1"/>
                </a:solidFill>
              </a:rPr>
              <a:t>Logga in på minakatter.sverak.se med ditt personnummer och BankID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4163" y="1121569"/>
            <a:ext cx="6203856" cy="37239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91389"/>
            <a:ext cx="8775150" cy="14302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r>
              <a:rPr lang="sv" sz="2000" dirty="0">
                <a:solidFill>
                  <a:schemeClr val="tx1"/>
                </a:solidFill>
              </a:rPr>
              <a:t>*Gå till listan över dina katter, och välj den katt du göra ägarändringen på.</a:t>
            </a:r>
            <a:br>
              <a:rPr lang="sv" sz="2000" dirty="0">
                <a:solidFill>
                  <a:schemeClr val="tx1"/>
                </a:solidFill>
              </a:rPr>
            </a:br>
            <a:r>
              <a:rPr lang="sv" sz="2000" dirty="0">
                <a:solidFill>
                  <a:schemeClr val="tx1"/>
                </a:solidFill>
              </a:rPr>
              <a:t>*Klicka på den blå rutan ÄNDRA UPPGIFTER</a:t>
            </a:r>
            <a:endParaRPr sz="2000" dirty="0">
              <a:solidFill>
                <a:schemeClr val="tx1"/>
              </a:solidFill>
            </a:endParaRPr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2112" y="892970"/>
            <a:ext cx="7641776" cy="35933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128588"/>
            <a:ext cx="8520600" cy="1937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sv" sz="2120" dirty="0">
                <a:solidFill>
                  <a:schemeClr val="tx1"/>
                </a:solidFill>
              </a:rPr>
              <a:t>*Kontrollera att kattens id-nummer finns registrerat. Om inte, klicka på </a:t>
            </a:r>
            <a:r>
              <a:rPr lang="sv" sz="2120" i="1" dirty="0">
                <a:solidFill>
                  <a:schemeClr val="tx1"/>
                </a:solidFill>
              </a:rPr>
              <a:t>Lägg till/ändra Idnr</a:t>
            </a:r>
            <a:endParaRPr sz="2120" i="1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sv" sz="2120" dirty="0">
                <a:solidFill>
                  <a:schemeClr val="tx1"/>
                </a:solidFill>
              </a:rPr>
              <a:t>*Id-numret är detsamma som chippets femtonsiffriga nummer. Bocka också för </a:t>
            </a:r>
            <a:r>
              <a:rPr lang="sv" sz="2120" i="1" dirty="0">
                <a:solidFill>
                  <a:schemeClr val="tx1"/>
                </a:solidFill>
              </a:rPr>
              <a:t>visa personuppgift i ID-reg.</a:t>
            </a:r>
            <a:endParaRPr sz="2120" dirty="0">
              <a:solidFill>
                <a:schemeClr val="tx1"/>
              </a:solidFill>
            </a:endParaRPr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2066575"/>
            <a:ext cx="8520600" cy="250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5500" y="2182426"/>
            <a:ext cx="4934273" cy="2193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dirty="0">
                <a:solidFill>
                  <a:schemeClr val="tx1"/>
                </a:solidFill>
              </a:rPr>
              <a:t>Härefter väljer du </a:t>
            </a:r>
            <a:r>
              <a:rPr lang="sv" i="1" dirty="0">
                <a:solidFill>
                  <a:schemeClr val="tx1"/>
                </a:solidFill>
              </a:rPr>
              <a:t>Byt ägare</a:t>
            </a:r>
            <a:endParaRPr i="1" dirty="0">
              <a:solidFill>
                <a:schemeClr val="tx1"/>
              </a:solidFill>
            </a:endParaRPr>
          </a:p>
        </p:txBody>
      </p:sp>
      <p:pic>
        <p:nvPicPr>
          <p:cNvPr id="95" name="Google Shape;9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213" y="1100139"/>
            <a:ext cx="7122318" cy="32762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Fyll nu i den nya ägarens personnummer, och spara.</a:t>
            </a:r>
            <a:endParaRPr/>
          </a:p>
        </p:txBody>
      </p:sp>
      <p:pic>
        <p:nvPicPr>
          <p:cNvPr id="102" name="Google Shape;10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1481" y="1017725"/>
            <a:ext cx="7773420" cy="3888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302369"/>
            <a:ext cx="7374975" cy="447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Verdana"/>
              <a:buChar char="●"/>
            </a:pPr>
            <a:r>
              <a:rPr lang="sv" sz="2400" b="1" dirty="0">
                <a:solidFill>
                  <a:srgbClr val="333333"/>
                </a:solidFill>
                <a:highlight>
                  <a:srgbClr val="FFFFFF"/>
                </a:highlight>
              </a:rPr>
              <a:t>Nya ägaren</a:t>
            </a:r>
            <a:r>
              <a:rPr lang="sv" sz="2400" dirty="0">
                <a:solidFill>
                  <a:srgbClr val="333333"/>
                </a:solidFill>
                <a:highlight>
                  <a:srgbClr val="FFFFFF"/>
                </a:highlight>
              </a:rPr>
              <a:t> loggar in på minakatter.sverak.se med BankID och godkänner bytet</a:t>
            </a:r>
          </a:p>
          <a:p>
            <a:pPr marL="76200" lvl="0" indent="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None/>
            </a:pPr>
            <a:endParaRPr sz="2400" dirty="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Verdana"/>
              <a:buChar char="●"/>
            </a:pPr>
            <a:r>
              <a:rPr lang="sv" sz="2400" dirty="0">
                <a:solidFill>
                  <a:srgbClr val="333333"/>
                </a:solidFill>
                <a:highlight>
                  <a:srgbClr val="FFFFFF"/>
                </a:highlight>
              </a:rPr>
              <a:t>Om den nya ägaren </a:t>
            </a:r>
            <a:r>
              <a:rPr lang="sv" sz="2400" u="sng" dirty="0">
                <a:solidFill>
                  <a:srgbClr val="333333"/>
                </a:solidFill>
                <a:highlight>
                  <a:srgbClr val="FFFFFF"/>
                </a:highlight>
              </a:rPr>
              <a:t>inte</a:t>
            </a:r>
            <a:r>
              <a:rPr lang="sv" sz="2400" dirty="0">
                <a:solidFill>
                  <a:srgbClr val="333333"/>
                </a:solidFill>
                <a:highlight>
                  <a:srgbClr val="FFFFFF"/>
                </a:highlight>
              </a:rPr>
              <a:t> finns sedan tidigare i SVERAKs system skapas ett konto för denne som då behöver fylla i sina kontaktuppgifter, innan godkännandet kan ske.</a:t>
            </a:r>
            <a:endParaRPr sz="2400" dirty="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800"/>
              </a:spcBef>
              <a:spcAft>
                <a:spcPts val="1200"/>
              </a:spcAft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2"/>
          <p:cNvSpPr txBox="1">
            <a:spLocks noGrp="1"/>
          </p:cNvSpPr>
          <p:nvPr>
            <p:ph type="body" idx="1"/>
          </p:nvPr>
        </p:nvSpPr>
        <p:spPr>
          <a:xfrm>
            <a:off x="118818" y="250032"/>
            <a:ext cx="6960638" cy="341873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2100" dirty="0">
                <a:solidFill>
                  <a:schemeClr val="dk1"/>
                </a:solidFill>
              </a:rPr>
              <a:t>I samma stund som  den nya ägaren godkänt ägarbytet, har katten bytt ägare. Du kan då inte längre se den i listan över </a:t>
            </a:r>
            <a:r>
              <a:rPr lang="sv" sz="2100" i="1" dirty="0">
                <a:solidFill>
                  <a:schemeClr val="dk1"/>
                </a:solidFill>
              </a:rPr>
              <a:t>Mina katter</a:t>
            </a:r>
            <a:r>
              <a:rPr lang="sv" sz="2100" dirty="0">
                <a:solidFill>
                  <a:schemeClr val="dk1"/>
                </a:solidFill>
              </a:rPr>
              <a:t>.</a:t>
            </a:r>
            <a:endParaRPr sz="21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100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2100" dirty="0">
                <a:solidFill>
                  <a:schemeClr val="dk1"/>
                </a:solidFill>
              </a:rPr>
              <a:t>Lycka till!</a:t>
            </a:r>
            <a:endParaRPr sz="2100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21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115" name="Google Shape;11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22969" y="2189009"/>
            <a:ext cx="1627750" cy="1627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190</Words>
  <Application>Microsoft Office PowerPoint</Application>
  <PresentationFormat>Bildspel på skärmen (16:9)</PresentationFormat>
  <Paragraphs>15</Paragraphs>
  <Slides>9</Slides>
  <Notes>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Verdana</vt:lpstr>
      <vt:lpstr>Wingdings 3</vt:lpstr>
      <vt:lpstr>Fasett</vt:lpstr>
      <vt:lpstr>Ägarändring online av katt som är stambokförd i SVERAK</vt:lpstr>
      <vt:lpstr>För att kunna göra ägarbyte online behöver den nya ägaren ha svenskt personnummer och BankID.</vt:lpstr>
      <vt:lpstr>Logga in på minakatter.sverak.se med ditt personnummer och BankID</vt:lpstr>
      <vt:lpstr>*Gå till listan över dina katter, och välj den katt du göra ägarändringen på. *Klicka på den blå rutan ÄNDRA UPPGIFTER</vt:lpstr>
      <vt:lpstr>*Kontrollera att kattens id-nummer finns registrerat. Om inte, klicka på Lägg till/ändra Idnr *Id-numret är detsamma som chippets femtonsiffriga nummer. Bocka också för visa personuppgift i ID-reg.</vt:lpstr>
      <vt:lpstr>Härefter väljer du Byt ägare</vt:lpstr>
      <vt:lpstr>Fyll nu i den nya ägarens personnummer, och spara.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Ägarändring online av katt som är stambokförd i SVERAK</dc:title>
  <cp:lastModifiedBy>Camilla Wester</cp:lastModifiedBy>
  <cp:revision>2</cp:revision>
  <dcterms:modified xsi:type="dcterms:W3CDTF">2021-05-26T16:12:35Z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0bc4404-d96b-4544-9544-a30b749faca9_Enabled">
    <vt:lpwstr>true</vt:lpwstr>
  </property>
  <property fmtid="{D5CDD505-2E9C-101B-9397-08002B2CF9AE}" pid="3" name="MSIP_Label_f0bc4404-d96b-4544-9544-a30b749faca9_SetDate">
    <vt:lpwstr>2021-05-26T16:00:54Z</vt:lpwstr>
  </property>
  <property fmtid="{D5CDD505-2E9C-101B-9397-08002B2CF9AE}" pid="4" name="MSIP_Label_f0bc4404-d96b-4544-9544-a30b749faca9_Method">
    <vt:lpwstr>Standard</vt:lpwstr>
  </property>
  <property fmtid="{D5CDD505-2E9C-101B-9397-08002B2CF9AE}" pid="5" name="MSIP_Label_f0bc4404-d96b-4544-9544-a30b749faca9_Name">
    <vt:lpwstr>Internal</vt:lpwstr>
  </property>
  <property fmtid="{D5CDD505-2E9C-101B-9397-08002B2CF9AE}" pid="6" name="MSIP_Label_f0bc4404-d96b-4544-9544-a30b749faca9_SiteId">
    <vt:lpwstr>176bdcf0-2ce3-4610-962a-d59c1f5ce9f6</vt:lpwstr>
  </property>
  <property fmtid="{D5CDD505-2E9C-101B-9397-08002B2CF9AE}" pid="7" name="MSIP_Label_f0bc4404-d96b-4544-9544-a30b749faca9_ActionId">
    <vt:lpwstr>558b98cf-954a-4cab-b4e1-75f712083e11</vt:lpwstr>
  </property>
  <property fmtid="{D5CDD505-2E9C-101B-9397-08002B2CF9AE}" pid="8" name="MSIP_Label_f0bc4404-d96b-4544-9544-a30b749faca9_ContentBits">
    <vt:lpwstr>0</vt:lpwstr>
  </property>
</Properties>
</file>